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0" r:id="rId9"/>
    <p:sldId id="261" r:id="rId1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2640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16523" y="1828800"/>
            <a:ext cx="6172200" cy="24384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028700" y="4442264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0150" y="812800"/>
            <a:ext cx="5314950" cy="24384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0150" y="3343715"/>
            <a:ext cx="5314950" cy="2012949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943600" y="8555568"/>
            <a:ext cx="571500" cy="486833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6172200" cy="1524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3769" y="2046817"/>
            <a:ext cx="3031331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42900" y="3149601"/>
            <a:ext cx="3030141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149601"/>
            <a:ext cx="3031331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2900" y="2032001"/>
            <a:ext cx="2256235" cy="6136217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812800"/>
            <a:ext cx="4114800" cy="696384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71600" y="2442633"/>
            <a:ext cx="4114800" cy="52832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1600" y="1555716"/>
            <a:ext cx="4114800" cy="707136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42900" y="2133600"/>
            <a:ext cx="6172200" cy="62788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342900" y="8555568"/>
            <a:ext cx="1600200" cy="486833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343150" y="8555568"/>
            <a:ext cx="2171700" cy="486833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5943600" y="8555568"/>
            <a:ext cx="571500" cy="486833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г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0713" y="285722"/>
            <a:ext cx="3268288" cy="4572030"/>
          </a:xfrm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User\Desktop\2017-03-03 г\г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85720"/>
            <a:ext cx="3214710" cy="4572032"/>
          </a:xfrm>
          <a:prstGeom prst="rect">
            <a:avLst/>
          </a:prstGeom>
          <a:noFill/>
        </p:spPr>
      </p:pic>
      <p:pic>
        <p:nvPicPr>
          <p:cNvPr id="1027" name="Picture 3" descr="D:\User\Desktop\2017-03-03 г\г 00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4290" y="4857752"/>
            <a:ext cx="3286148" cy="4286248"/>
          </a:xfrm>
          <a:prstGeom prst="rect">
            <a:avLst/>
          </a:prstGeom>
          <a:noFill/>
        </p:spPr>
      </p:pic>
      <p:pic>
        <p:nvPicPr>
          <p:cNvPr id="10" name="Содержимое 7" descr="г 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8" y="4857752"/>
            <a:ext cx="3171826" cy="4286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7" descr="г 01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86124" y="4500562"/>
            <a:ext cx="3386140" cy="4416263"/>
          </a:xfrm>
        </p:spPr>
      </p:pic>
      <p:pic>
        <p:nvPicPr>
          <p:cNvPr id="5" name="Picture 3" descr="D:\User\Desktop\2017-03-03 г\г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90" y="285720"/>
            <a:ext cx="3071834" cy="4214842"/>
          </a:xfrm>
          <a:prstGeom prst="rect">
            <a:avLst/>
          </a:prstGeom>
          <a:noFill/>
        </p:spPr>
      </p:pic>
      <p:pic>
        <p:nvPicPr>
          <p:cNvPr id="6" name="Picture 3" descr="D:\User\Desktop\2017-03-03 г\г 00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4290" y="4500562"/>
            <a:ext cx="3071834" cy="4429157"/>
          </a:xfrm>
          <a:prstGeom prst="rect">
            <a:avLst/>
          </a:prstGeom>
          <a:noFill/>
        </p:spPr>
      </p:pic>
      <p:pic>
        <p:nvPicPr>
          <p:cNvPr id="7" name="Picture 3" descr="D:\User\Desktop\2017-03-03 г\г 00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286124" y="285720"/>
            <a:ext cx="3357586" cy="4214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г 0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90" y="4643438"/>
            <a:ext cx="3028950" cy="4273387"/>
          </a:xfrm>
        </p:spPr>
      </p:pic>
      <p:pic>
        <p:nvPicPr>
          <p:cNvPr id="6" name="Содержимое 7" descr="г 0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357562" y="214282"/>
            <a:ext cx="3183436" cy="4559139"/>
          </a:xfrm>
        </p:spPr>
      </p:pic>
      <p:pic>
        <p:nvPicPr>
          <p:cNvPr id="7" name="Содержимое 7" descr="г 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86" y="4500562"/>
            <a:ext cx="3356226" cy="4416263"/>
          </a:xfrm>
          <a:prstGeom prst="rect">
            <a:avLst/>
          </a:prstGeom>
        </p:spPr>
      </p:pic>
      <p:pic>
        <p:nvPicPr>
          <p:cNvPr id="8" name="Содержимое 7" descr="г 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90" y="214282"/>
            <a:ext cx="3143272" cy="4416263"/>
          </a:xfrm>
          <a:prstGeom prst="rect">
            <a:avLst/>
          </a:prstGeom>
        </p:spPr>
      </p:pic>
      <p:pic>
        <p:nvPicPr>
          <p:cNvPr id="9" name="Содержимое 4" descr="18502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3429000" y="285720"/>
            <a:ext cx="3028950" cy="4201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40" y="366184"/>
            <a:ext cx="3286148" cy="152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7" descr="г 01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72815" y="-372815"/>
            <a:ext cx="3183436" cy="3929066"/>
          </a:xfrm>
        </p:spPr>
      </p:pic>
      <p:pic>
        <p:nvPicPr>
          <p:cNvPr id="6" name="Содержимое 7" descr="г 01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428724" y="3429006"/>
            <a:ext cx="5643602" cy="5214950"/>
          </a:xfrm>
        </p:spPr>
      </p:pic>
      <p:pic>
        <p:nvPicPr>
          <p:cNvPr id="7" name="Содержимое 7" descr="г 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14678"/>
            <a:ext cx="3929066" cy="2928958"/>
          </a:xfrm>
          <a:prstGeom prst="rect">
            <a:avLst/>
          </a:prstGeom>
        </p:spPr>
      </p:pic>
      <p:pic>
        <p:nvPicPr>
          <p:cNvPr id="8" name="Содержимое 7" descr="г 010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0" y="6143636"/>
            <a:ext cx="3929066" cy="2714644"/>
          </a:xfrm>
        </p:spPr>
      </p:pic>
      <p:pic>
        <p:nvPicPr>
          <p:cNvPr id="9" name="Содержимое 7" descr="г 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9066" y="0"/>
            <a:ext cx="2928935" cy="3643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42058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Региональный фестиваль проектов</a:t>
            </a:r>
            <a:br>
              <a:rPr lang="ru-RU" sz="1800" dirty="0" smtClean="0"/>
            </a:br>
            <a:r>
              <a:rPr lang="ru-RU" sz="1800" dirty="0" smtClean="0"/>
              <a:t> «Маленький волжанин» в городе Волжском</a:t>
            </a:r>
            <a:endParaRPr lang="ru-RU" sz="1800" dirty="0"/>
          </a:p>
        </p:txBody>
      </p:sp>
      <p:pic>
        <p:nvPicPr>
          <p:cNvPr id="5" name="Содержимое 7" descr="г 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3286115"/>
          </a:xfrm>
          <a:prstGeom prst="rect">
            <a:avLst/>
          </a:prstGeom>
        </p:spPr>
      </p:pic>
      <p:pic>
        <p:nvPicPr>
          <p:cNvPr id="6" name="Содержимое 7" descr="г 01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14488" y="6786578"/>
            <a:ext cx="4143404" cy="2357421"/>
          </a:xfrm>
          <a:prstGeom prst="rect">
            <a:avLst/>
          </a:prstGeom>
        </p:spPr>
      </p:pic>
      <p:pic>
        <p:nvPicPr>
          <p:cNvPr id="7" name="Содержимое 7" descr="г 01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929066" y="4000496"/>
            <a:ext cx="2571744" cy="30003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7" descr="г 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8" y="2571736"/>
            <a:ext cx="2796027" cy="3500462"/>
          </a:xfrm>
          <a:prstGeom prst="rect">
            <a:avLst/>
          </a:prstGeom>
        </p:spPr>
      </p:pic>
      <p:pic>
        <p:nvPicPr>
          <p:cNvPr id="6" name="Содержимое 7" descr="г 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76" y="0"/>
            <a:ext cx="3000373" cy="3357586"/>
          </a:xfrm>
          <a:prstGeom prst="rect">
            <a:avLst/>
          </a:prstGeom>
        </p:spPr>
      </p:pic>
      <p:pic>
        <p:nvPicPr>
          <p:cNvPr id="7" name="Содержимое 7" descr="г 01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000108" y="6215074"/>
            <a:ext cx="4572008" cy="2643206"/>
          </a:xfrm>
          <a:prstGeom prst="rect">
            <a:avLst/>
          </a:prstGeom>
        </p:spPr>
      </p:pic>
      <p:pic>
        <p:nvPicPr>
          <p:cNvPr id="8" name="Содержимое 7" descr="г 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10" y="3286116"/>
            <a:ext cx="3571876" cy="2756763"/>
          </a:xfrm>
          <a:prstGeom prst="rect">
            <a:avLst/>
          </a:prstGeom>
        </p:spPr>
      </p:pic>
      <p:pic>
        <p:nvPicPr>
          <p:cNvPr id="9" name="Содержимое 7" descr="г 010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214290" y="0"/>
            <a:ext cx="3357586" cy="26431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7" descr="г 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8" y="214282"/>
            <a:ext cx="2070639" cy="3000396"/>
          </a:xfrm>
          <a:prstGeom prst="rect">
            <a:avLst/>
          </a:prstGeom>
        </p:spPr>
      </p:pic>
      <p:pic>
        <p:nvPicPr>
          <p:cNvPr id="6" name="Содержимое 7" descr="г 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8" y="3214678"/>
            <a:ext cx="2275432" cy="2928958"/>
          </a:xfrm>
          <a:prstGeom prst="rect">
            <a:avLst/>
          </a:prstGeom>
        </p:spPr>
      </p:pic>
      <p:pic>
        <p:nvPicPr>
          <p:cNvPr id="7" name="Содержимое 7" descr="г 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70" y="6000760"/>
            <a:ext cx="2061118" cy="2915489"/>
          </a:xfrm>
          <a:prstGeom prst="rect">
            <a:avLst/>
          </a:prstGeom>
        </p:spPr>
      </p:pic>
      <p:pic>
        <p:nvPicPr>
          <p:cNvPr id="8" name="Содержимое 7" descr="г 010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285728" y="214282"/>
            <a:ext cx="2500330" cy="3071834"/>
          </a:xfrm>
          <a:prstGeom prst="rect">
            <a:avLst/>
          </a:prstGeom>
        </p:spPr>
      </p:pic>
      <p:pic>
        <p:nvPicPr>
          <p:cNvPr id="9" name="Содержимое 7" descr="г 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8" y="6000760"/>
            <a:ext cx="2070639" cy="2928957"/>
          </a:xfrm>
          <a:prstGeom prst="rect">
            <a:avLst/>
          </a:prstGeom>
        </p:spPr>
      </p:pic>
      <p:pic>
        <p:nvPicPr>
          <p:cNvPr id="10" name="Содержимое 7" descr="г 010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214291" y="3286117"/>
            <a:ext cx="2222149" cy="2928957"/>
          </a:xfrm>
          <a:prstGeom prst="rect">
            <a:avLst/>
          </a:prstGeom>
        </p:spPr>
      </p:pic>
      <p:pic>
        <p:nvPicPr>
          <p:cNvPr id="11" name="Содержимое 7" descr="г 01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3446" y="3214678"/>
            <a:ext cx="2020136" cy="2928958"/>
          </a:xfrm>
          <a:prstGeom prst="rect">
            <a:avLst/>
          </a:prstGeom>
        </p:spPr>
      </p:pic>
      <p:pic>
        <p:nvPicPr>
          <p:cNvPr id="12" name="Содержимое 7" descr="г 010.jpg"/>
          <p:cNvPicPr>
            <a:picLocks noGrp="1" noChangeAspect="1"/>
          </p:cNvPicPr>
          <p:nvPr>
            <p:ph sz="half" idx="2"/>
          </p:nvPr>
        </p:nvPicPr>
        <p:blipFill>
          <a:blip r:embed="rId9" cstate="print"/>
          <a:stretch>
            <a:fillRect/>
          </a:stretch>
        </p:blipFill>
        <p:spPr>
          <a:xfrm>
            <a:off x="2500306" y="214282"/>
            <a:ext cx="2386031" cy="3071834"/>
          </a:xfrm>
          <a:prstGeom prst="rect">
            <a:avLst/>
          </a:prstGeom>
        </p:spPr>
      </p:pic>
      <p:pic>
        <p:nvPicPr>
          <p:cNvPr id="13" name="Содержимое 7" descr="г 01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57430" y="6072199"/>
            <a:ext cx="2243155" cy="29028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85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8" y="285720"/>
            <a:ext cx="3500462" cy="4786346"/>
          </a:xfrm>
        </p:spPr>
      </p:pic>
      <p:pic>
        <p:nvPicPr>
          <p:cNvPr id="8" name="Содержимое 4" descr="18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57786"/>
            <a:ext cx="2928958" cy="3786214"/>
          </a:xfrm>
          <a:prstGeom prst="rect">
            <a:avLst/>
          </a:prstGeom>
        </p:spPr>
      </p:pic>
      <p:pic>
        <p:nvPicPr>
          <p:cNvPr id="9" name="Содержимое 4" descr="18502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357562" y="285720"/>
            <a:ext cx="3307654" cy="4786346"/>
          </a:xfrm>
          <a:prstGeom prst="rect">
            <a:avLst/>
          </a:prstGeom>
        </p:spPr>
      </p:pic>
      <p:pic>
        <p:nvPicPr>
          <p:cNvPr id="10" name="Содержимое 4" descr="185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54" y="5357818"/>
            <a:ext cx="2371730" cy="3786182"/>
          </a:xfrm>
          <a:prstGeom prst="rect">
            <a:avLst/>
          </a:prstGeom>
        </p:spPr>
      </p:pic>
      <p:pic>
        <p:nvPicPr>
          <p:cNvPr id="11" name="Содержимое 4" descr="185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56" y="5357819"/>
            <a:ext cx="2571744" cy="3786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185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3009005"/>
            <a:ext cx="3028949" cy="4283277"/>
          </a:xfrm>
        </p:spPr>
      </p:pic>
      <p:pic>
        <p:nvPicPr>
          <p:cNvPr id="6" name="Содержимое 4" descr="18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8" y="214282"/>
            <a:ext cx="2428868" cy="3071802"/>
          </a:xfrm>
          <a:prstGeom prst="rect">
            <a:avLst/>
          </a:prstGeom>
        </p:spPr>
      </p:pic>
      <p:pic>
        <p:nvPicPr>
          <p:cNvPr id="7" name="Содержимое 4" descr="185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20" y="0"/>
            <a:ext cx="2214554" cy="3071834"/>
          </a:xfrm>
          <a:prstGeom prst="rect">
            <a:avLst/>
          </a:prstGeom>
        </p:spPr>
      </p:pic>
      <p:pic>
        <p:nvPicPr>
          <p:cNvPr id="8" name="Содержимое 4" descr="1850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2571744" y="3000364"/>
            <a:ext cx="2457445" cy="3354583"/>
          </a:xfrm>
          <a:prstGeom prst="rect">
            <a:avLst/>
          </a:prstGeom>
        </p:spPr>
      </p:pic>
      <p:pic>
        <p:nvPicPr>
          <p:cNvPr id="9" name="Содержимое 4" descr="185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7670" y="3071802"/>
            <a:ext cx="2500330" cy="3429024"/>
          </a:xfrm>
          <a:prstGeom prst="rect">
            <a:avLst/>
          </a:prstGeom>
        </p:spPr>
      </p:pic>
      <p:pic>
        <p:nvPicPr>
          <p:cNvPr id="10" name="Содержимое 4" descr="185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8" y="2643174"/>
            <a:ext cx="2300302" cy="3252887"/>
          </a:xfrm>
          <a:prstGeom prst="rect">
            <a:avLst/>
          </a:prstGeom>
        </p:spPr>
      </p:pic>
      <p:pic>
        <p:nvPicPr>
          <p:cNvPr id="11" name="Содержимое 4" descr="185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43432" y="285720"/>
            <a:ext cx="2314568" cy="3273061"/>
          </a:xfrm>
          <a:prstGeom prst="rect">
            <a:avLst/>
          </a:prstGeom>
        </p:spPr>
      </p:pic>
      <p:pic>
        <p:nvPicPr>
          <p:cNvPr id="12" name="Содержимое 4" descr="18502.jpg"/>
          <p:cNvPicPr>
            <a:picLocks noGrp="1" noChangeAspect="1"/>
          </p:cNvPicPr>
          <p:nvPr>
            <p:ph sz="half" idx="1"/>
          </p:nvPr>
        </p:nvPicPr>
        <p:blipFill>
          <a:blip r:embed="rId9" cstate="print"/>
          <a:stretch>
            <a:fillRect/>
          </a:stretch>
        </p:blipFill>
        <p:spPr>
          <a:xfrm>
            <a:off x="214290" y="5786446"/>
            <a:ext cx="2528883" cy="3357554"/>
          </a:xfrm>
          <a:prstGeom prst="rect">
            <a:avLst/>
          </a:prstGeom>
        </p:spPr>
      </p:pic>
      <p:pic>
        <p:nvPicPr>
          <p:cNvPr id="13" name="Содержимое 4" descr="1850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43182" y="6003733"/>
            <a:ext cx="2220662" cy="3140267"/>
          </a:xfrm>
          <a:prstGeom prst="rect">
            <a:avLst/>
          </a:prstGeom>
        </p:spPr>
      </p:pic>
      <p:pic>
        <p:nvPicPr>
          <p:cNvPr id="14" name="Содержимое 4" descr="1850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81745" y="6066530"/>
            <a:ext cx="2176255" cy="307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0</Words>
  <PresentationFormat>Экран (4:3)</PresentationFormat>
  <Paragraphs>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Апекс</vt:lpstr>
      <vt:lpstr>Слайд 1</vt:lpstr>
      <vt:lpstr>Слайд 2</vt:lpstr>
      <vt:lpstr>Слайд 3</vt:lpstr>
      <vt:lpstr>Слайд 4</vt:lpstr>
      <vt:lpstr>    Региональный фестиваль проектов  «Маленький волжанин» в городе Волжском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20</cp:revision>
  <dcterms:created xsi:type="dcterms:W3CDTF">2017-03-03T19:41:02Z</dcterms:created>
  <dcterms:modified xsi:type="dcterms:W3CDTF">2017-03-05T18:16:53Z</dcterms:modified>
</cp:coreProperties>
</file>